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3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QpbjDCOrg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اعادة التدوير)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الاول </a:t>
            </a:r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03E3BD-6401-40E8-8655-5E4C6762D538}"/>
              </a:ext>
            </a:extLst>
          </p:cNvPr>
          <p:cNvSpPr/>
          <p:nvPr/>
        </p:nvSpPr>
        <p:spPr>
          <a:xfrm>
            <a:off x="8116109" y="3013502"/>
            <a:ext cx="3786187" cy="83099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ان يقوم الطالب بالبحث عن مواد قابله للتدوير داخل الورشه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7E0932-5104-9C3E-3337-8B305BC87A6E}"/>
              </a:ext>
            </a:extLst>
          </p:cNvPr>
          <p:cNvSpPr/>
          <p:nvPr/>
        </p:nvSpPr>
        <p:spPr>
          <a:xfrm>
            <a:off x="4123007" y="4781221"/>
            <a:ext cx="3786187" cy="156965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قام الطالب بتطبيق عملي لاعادة تدوير بوكسات مخلفات الحافظات الحراريه داخل الورشه حيث يمكن اعادة استخدامها مره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77AC2F-6C73-2430-2B8C-596123CFFE72}"/>
              </a:ext>
            </a:extLst>
          </p:cNvPr>
          <p:cNvSpPr/>
          <p:nvPr/>
        </p:nvSpPr>
        <p:spPr>
          <a:xfrm>
            <a:off x="1107559" y="2915226"/>
            <a:ext cx="3786187" cy="83099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ان يقوم الطالب بمشاهدة فيديو في السبورة الذكيه لطرق اعدة تدوير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5B24EA-EDFD-81D8-1FFB-B95F0DDCF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175" y="615170"/>
            <a:ext cx="2300056" cy="2300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7FB4A5-F4DD-1481-7FB7-ADD94109B900}"/>
              </a:ext>
            </a:extLst>
          </p:cNvPr>
          <p:cNvSpPr txBox="1"/>
          <p:nvPr/>
        </p:nvSpPr>
        <p:spPr>
          <a:xfrm>
            <a:off x="2414727" y="2126954"/>
            <a:ext cx="140267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  <a:hlinkClick r:id="rId3"/>
              </a:rPr>
              <a:t>مشاهدة الفيديو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5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3.xml><?xml version="1.0" encoding="utf-8"?>
<ds:datastoreItem xmlns:ds="http://schemas.openxmlformats.org/officeDocument/2006/customXml" ds:itemID="{67816557-3946-4815-ACA3-477DCE9D9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5616</TotalTime>
  <Words>47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Nadia Mohammed Ali Saad Alnuaimi</cp:lastModifiedBy>
  <cp:revision>23</cp:revision>
  <dcterms:created xsi:type="dcterms:W3CDTF">2023-05-01T10:02:06Z</dcterms:created>
  <dcterms:modified xsi:type="dcterms:W3CDTF">2024-01-11T06:30:32Z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